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The Advent of Our King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The advent of our King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prayers must now employ,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we must hymns of welcome sing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strains of holy joy.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 everlasting Son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Incarnate deigns to be,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Himself a servant's form puts 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set His servants free.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O Zion's daughter, rise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meet your lowly King,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Nor let your faithless heart despise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peace He comes to bring.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As judge, on clouds of light,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soon will come again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His true members all unite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Him in heav'n to reign.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Before the dawning day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sin's dark deeds be gone,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sinful self be put away,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new self now put 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All glory to the Son,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comes to set us free,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Father, Spirit, ever 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Through all eternity.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