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Lord, How Shall I Meet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334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Oh, love beyond all telling,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led You to embrace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love, all love excelling,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lost and fallen race.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Sin's debt, that fearful burden,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Cannot His love erase;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guilt the Lord will pardon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cover by His grace.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comes, for you procuring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peace of sin forgiv'n,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children thus securing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Eternal life in heav'n.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7 He comes to judge the nations,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terror to His foes,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light of consolations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blessèd hope to those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love the Lord's appearing.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glorious Sun, now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Send forth Your beams so cheering,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guide us safely home.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Lord, how shall I meet You,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How welcome You aright?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people long to greet You,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hope, my heart's delight!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kindle, Lord most holy,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lamp within my breast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do in spirit lowly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that may please You best.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Your Zion strews before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Green boughs and fairest palms;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I too will adore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joyous songs and psalms.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heart shall bloom forever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You with praises new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from Your name shall never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Withhold the honor due.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I lay in fetters, groaning;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came to set me free.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stood, my shame bemoaning;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came to honor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glorious crown You give 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treasure safe on high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will not fail or leave 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earthly riches fly.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Love caused Your incarnation;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 brought You down to me.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thirst for my salvation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Procured my liberty.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