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85800" y="548640"/>
            <a:ext cx="10820095" cy="57607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500">
                <a:solidFill>
                  <a:srgbClr val="FFFFFF"/>
                </a:solidFill>
                <a:latin typeface="Yu Gothic UI Semilight"/>
              </a:rPr>
              <a:t>O Bride of Christ, Rejoice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500">
                <a:solidFill>
                  <a:srgbClr val="FFFFFF"/>
                </a:solidFill>
                <a:latin typeface="Yu Gothic UI Semilight"/>
              </a:rPr>
              <a:t>LSB 335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85800" y="548640"/>
            <a:ext cx="10820095" cy="57607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1 O bride of Christ, rejoice;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Exultant raise thy voice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To hail the day of glory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Foretold in sacred story.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Hosanna, praise, and glory!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Our King, we bow before Thee.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85800" y="548640"/>
            <a:ext cx="10820095" cy="57607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2 Let shouts of gladness rise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Triumphant to the skies.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Now comes the King most glorious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To reign o'er all victorious.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Hosanna, praise, and glory!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Our King, we bow before Thee.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85800" y="548640"/>
            <a:ext cx="10820095" cy="57607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3 A humble beast He rides,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Yet as a King presides;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Though not arrayed in splendor,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He makes the grave surrender.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Hosanna, praise, and glory!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Our King, we bow before Thee.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85800" y="548640"/>
            <a:ext cx="10820095" cy="57607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4 The weak and timid find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How meek He is and kind;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To them He gives a treasure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Of bliss beyond all measure.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Hosanna, praise, and glory!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Our King, we bow before Thee.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85800" y="548640"/>
            <a:ext cx="10820095" cy="57607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5 Then go thy Lord to meet;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Strew palm leaves at His feet;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Thy garments spread before Him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And honor and adore Him.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Hosanna, praise, and glory!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Our King, we bow before Thee.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