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Lo! He Comes with Clouds Descending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336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Lo! He comes with clouds descending,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Once for ev'ry sinner slain;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Thousand thousand saints attending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Swell the triumph of His train;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Alleluia, alleluia,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Lord returns to reign.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Ev'ry eye shall now behold Him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Robed in glorious majesty;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Those who set at naught and sold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Pierced and nailed Him to the tree,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Deeply wailing, deeply wailing, deeply wailing,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their true Messiah see.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Those dear tokens of His passion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Still His dazzling body bears,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Cause of endless exultation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His ransomed worshipers.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With what rapture, with what rapture, with what rapture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Gaze we on those glorious scars!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Yea, amen, let all adore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High on Thine eternal throne;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Savior, take the pow'r and glory,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Claim the kingdom as Thine own.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Alleluia, alleluia, alleluia!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Thou shalt reign, and Thou alone!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