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Come, Thou Long-Expected Jesus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338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Come, Thou long-expected Jesus,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Born to set Thy people free;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From our fears and sins release us;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us find our rest in Thee.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Israel's strength and consolation,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Hope of all the earth Thou art,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Dear desire of ev'ry nation,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Joy of ev'ry longing heart.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Born Thy people to deliver;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Born a child and yet a king!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Born to reign in us forever,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Now Thy gracious kingdom bring.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By Thine own eternal Spirit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Rule in all our hearts alone;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By Thine all-sufficient merit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Raise us to Thy glorious throne.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