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Lift Up Your Heads, Ye Mighty Gates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 shall your Sov'reign enter 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new and nobler life begin.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alone be praise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word and deed and grace!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Redeemer, come and open wide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heart to Thee; here, Lord, abide!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enter with Thy grace divine;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face of mercy on me shine.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Holy Spirit guide us 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Until our glorious goal is won.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Eternal praise and fame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offer to Thy name.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Lift up your heads, ye mighty gates!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Behold, the King of glory waits.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King of kings is drawing near;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Savior of the world is here.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Life and salvation He doth bring;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rejoice and gladly sing.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the Father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joyful songs of praise.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A righteous Helper comes to thee;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chariot is humility,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kingly crown is holiness,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scepter, pity in distress.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end of all our woe He brings;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the earth is glad and sings.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Christ the Savior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grateful hymns of praise.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How blest the land, the city blest,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Christ the ruler is confessed!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peaceful hearts and happy homes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whom this King in triumph comes!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cloudless sun of joy is He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comes to set His people free.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the Spirit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happy shouts of praise.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Fling wide the portals of your heart;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it a temple set apart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earthly use for heav'n's employ,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Adorned with prayer and love and joy.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