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Lift Up Your Heads, Ye Mighty Gates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500">
                <a:solidFill>
                  <a:srgbClr val="FFFFFF"/>
                </a:solidFill>
                <a:latin typeface="Yu Gothic UI Semilight"/>
              </a:rPr>
              <a:t>LSB 341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So shall your Sov'reign enter in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And new and nobler life begin.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God alone be praise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For word and deed and grace!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5 Redeemer, come and open wide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My heart to Thee; here, Lord, abide!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enter with Thy grace divine;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Thy face of mercy on me shine.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Thy Holy Spirit guide us on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Until our glorious goal is won.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Eternal praise and fame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We offer to Thy name.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1 Lift up your heads, ye mighty gates!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Behold, the King of glory waits.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King of kings is drawing near;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Savior of the world is here.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Life and salvation He doth bring;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Therefore rejoice and gladly sing.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God the Father raise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Your joyful songs of praise.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2 A righteous Helper comes to thee;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chariot is humility,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kingly crown is holiness,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His scepter, pity in distress.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end of all our woe He brings;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Therefore the earth is glad and sings.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Christ the Savior raise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Your grateful hymns of praise.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3 How blest the land, the city blest,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Where Christ the ruler is confessed!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O peaceful hearts and happy homes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whom this King in triumph comes!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The cloudless sun of joy is He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Who comes to set His people free.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To God the Spirit raise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Your happy shouts of praise.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85800" y="548640"/>
            <a:ext cx="10820095" cy="5760720"/>
          </a:xfrm>
          <a:prstGeom prst="rect">
            <a:avLst/>
          </a:prstGeom>
          <a:noFill/>
        </p:spPr>
        <p:txBody>
          <a:bodyPr wrap="square" anchor="ctr" lIns="0" rIns="0" tIns="0" bIns="0">
            <a:sp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4 Fling wide the portals of your heart;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Make it a temple set apart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From earthly use for heav'n's employ,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sz="4000">
                <a:solidFill>
                  <a:srgbClr val="FFFFFF"/>
                </a:solidFill>
                <a:latin typeface="Yu Gothic UI Semilight"/>
              </a:rPr>
              <a:t>Adorned with prayer and love and joy.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