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On Jordan's Bank the Baptist's Cry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344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On Jordan's bank the Baptist's cry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Announces that the Lord is nigh;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Awake and hearken, for he brings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Glad tidings of the King of kings!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Then cleansed be ev'ry life from sin;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Make straight the way for God within,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let us all our hearts prepare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Christ to come and enter there.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We hail Thee as our Savior, Lord,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refuge and our great reward;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Without Thy grace we waste away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Like flow'rs that wither and decay.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Lay on the sick Thy healing hand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make the fallen strong to stand;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Show us the glory of Thy face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Till beauty springs in ev'ry place.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All praise, eternal Son, to Thee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Whose advent sets Thy people free.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Whom with the Father we adore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Holy Spirit evermore.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