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Hark! A Thrilling Voice Is Sounding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345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Hark! A thrilling voice is sounding!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"Christ is near," we hear it say.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"Cast away the works of darkness,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you children of the day!"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Startled at the solemn warning,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the earth-bound soul arise;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its sun, all sloth dispelling,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Shines upon the morning skies.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See, the Lamb, so long expected,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Comes with pardon down from heav'n.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us haste, with tears of sorrow,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One and all, to be forgiv'n: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So, when next He comes in glory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the world is wrapped in fear,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will shield us with His mercy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with words of love draw near.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Honor, glory, might, dominion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the Father and the Son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the ever-living Spirit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While eternal ages run!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