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Comfort, Comfort Ye My People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the glory of the Lord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o'er earth is shed abroad,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all flesh shall see the token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His Word is never broken.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"Comfort, comfort ye My people,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Speak ye peace," thus saith our God;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"Comfort those who sit in darkness,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Mourning 'neath their sorrows' load.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Speak ye to Jerusalem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the peace that waits for them;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Tell her that her sins I cover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her warfare now is over."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Yea, her sins our God will pardon,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Blotting out each dark misdeed;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that well deserved His anger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no more will see or heed.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She hath suffered many a day,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her griefs have passed away;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will change her pining sadness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Into ever-springing gladness.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Hark, the herald's voice is crying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the desert far and near,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Calling sinners to repentance,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Since the Kingdom now is here.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that warning cry obey!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prepare for God a way;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the valleys rise to meet Him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the hills bow down to greet Him.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Make ye straight what long was crooked;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the rougher places plain.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your hearts be true and humble,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befits His holy reign.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