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The King Shall Come When Morning Dawns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348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The King shall come when morning dawns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light triumphant breaks,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When beauty gilds the eastern hills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life to joy awakes.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Not as of old a little child,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bear and fight and die,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But crowned with glory like the sun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lights the morning sky.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Oh, brighter than the rising morn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When Christ, victorious rose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left the lonesome place of death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Despite the rage of foes.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Oh, brighter than that glorious morn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Shall dawn upon our race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day when Christ in splendor comes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we shall see His face.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The King shall come when morning dawns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light and beauty brings.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Hail, Christ the Lord! Your people pray: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Come quickly, King of kings!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