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Hark the Glad Sound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Hark the glad sound! The Savior comes,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Savior promised long;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ev'ry heart prepare a throne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ev'ry voice a song.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He comes the pris'ners to release,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Satan's bondage held.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gates of brass before Him burst,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iron fetters yield.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He comes the broken heart to bind,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bleeding soul to cure,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with the treasures of His grace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enrich the humble poor.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Our glad hosannas, Prince of Peace,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welcome shall proclaim,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heav'n's eternal arches ring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Thy beloved name.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