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Come, Thou Precious Ransom, Come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Come, Thou precious Ransom,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Only hope for sinful mortals!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Come, O Savior of the world!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Open are to Thee all portals.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Come, Thy beauty let us see;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Anxiously we wait for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Enter now my waiting heart,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Glorious King and Lord most holy.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Dwell in me and ne'er depart,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Though I am but poor and lowly.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Ah, what riches will be mine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Thou art my guest divine!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My hosannas and my palms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Graciously receive, I pray Thee;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Evermore, as best I can,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Savior, I will homage pay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in faith I will embrace,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Lord, Thy merit through Thy grace.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Hail! Hosanna, David's Son!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hear our supplication!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Thy kingdom, scepter, crown,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Bring us blessing and salvation,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forever we may sing: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Hail! Hosanna to our 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