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Creator of the Stars of Night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Creator of the stars of night,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people's everlasting Light: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Christ, Redeemer, save us all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hear Thy servants when they call.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Thou, grieving that the ancient curse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Should doom to death a universe,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Hast found the healing, full of grace,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cure and save our ruined 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Thou cam'st the Bridegroom of the bride,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drew the world to eventide,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spotless Victim all divine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Proceeding from a virgin shrine.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At whose dread name, majestic now,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knees must bend, all hearts must bow;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things celestial Thee shall own,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things terrestrial, Lord alone. A-men.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O Thou, whose coming is with dread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judge the living and the dead,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Preserve us from the ancient foe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still we dwell on earth below.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To God the Father and the Son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Holy Spirit, Three in One,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Praise, honor, might, and glory be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age to age eternally.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Amen.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