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Let the Earth Now Praise the Lord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Let the earth now praise the Lord,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has truly kept His word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at last to us did send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the sinner's help and friend.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What the fathers most desired,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the prophets' heart inspired,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they longed for many a year,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Stands fulfilled in glory here.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Abram's promised great reward,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Zion's helper, Jacob's Lord--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Him of twofold race behold--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Truly came, as long foretold.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As Your coming was in peace,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Quiet, full of gentleness,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the same mind dwell in 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Which is Yours eternally.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Bruise for me the serpent's head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That, set free from doubt and dread,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may cling to You in faith,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Safely kept through life and death.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Then when You will come again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the glorious king to reign,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with joy will see Your face,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Freely ransomed by Your grace.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