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500">
                <a:solidFill>
                  <a:srgbClr val="FFFFFF"/>
                </a:solidFill>
                <a:latin typeface="Yu Gothic UI Semilight"/>
              </a:rPr>
              <a:t>Jesus Came, the Heavens Adoring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500">
                <a:solidFill>
                  <a:srgbClr val="FFFFFF"/>
                </a:solidFill>
                <a:latin typeface="Yu Gothic UI Semilight"/>
              </a:rPr>
              <a:t>LSB 353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1 Jesus came, the heav'ns adoring,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Came with peace from realms on high;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Jesus came to win redemption,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Lowly came on earth to die;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Alleluia! Alleluia!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Came in deep humility.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2 Jesus comes again in mercy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When our hearts are worn with care;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Jesus comes again in answer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To an earnest, heart-felt prayer;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Alleluia! Alleluia!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Comes to save us from despair.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3 Jesus comes to hearts rejoicing,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Bringing news of sins forgiv'n;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Jesus comes with words of gladness,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Leading souls redeemed to heav'n.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Alleluia! Alleluia!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Hope to all the world is giv'n.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4 Jesus comes in joy and sorrow,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Shares alike our hopes and fears;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Jesus comes, whate'er befalls us,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Cheers our hearts and dries our tears;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Alleluia! Alleluia!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Comforts us in failing years.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