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Arise, O Christian People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stall and manger low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now to dwell within me;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I'll sing Your praises gladly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forth Your glory show.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Arise, O Christian people!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Prepare yourselves today;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Prepare to greet the Savior,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takes you sins away.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us by grace alone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truth and light were given;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promised Lord from heaven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all the world is shown.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Prepare the way before Him;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Prepare for Him the best.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Cast out what would offend Him,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This great, this heav'nly guest.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Make straight, make plain the way: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lowly valleys raising,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heights of pride abasing,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path, all even lay.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The humble heart and lowly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raises up on high;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Beneath His feet in terror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haughty soul shall lie.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heart sincere and right,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heeds God's invitation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makes true preparation--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It is the Lord's delight.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Prepare my heart, Lord Jesus;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Turn not from me aside,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help me to receive You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This blessed Advent-tide.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