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The Angel Gabriel from Heaven Came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356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The angel Gabriel from heaven came,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With wings as drifted snow, with eyes as flame: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"All hail to thee, O lowly maiden Mary,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Most highly favored lady." Gloria!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"For know a blessed mother thou shalt be,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All generations laud and honor thee;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Thy son shall be Emmanuel, by seers foretold,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Most highly favored lady." Gloria!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Then gentle Mary meekly bowed her head;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"To me be as it pleaseth God," she said.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"My soul shall laud and magnify God's holy name."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Most highly favored lady, Gloria!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Of her, Emmanuel, the Christ, was born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In Bethlehem all on a Christmas morn,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Christian folk throughout the world will ever say: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"Most highly favored lady." Gloria!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