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 Come, O Come, Emmanuel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357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Rejoice! Rejoice!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Emmanuel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come to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Israel!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O come, Thou Key of David, come,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open wide our heav'nly home;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Make safe the way that leads on high,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close the path to misery.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Rejoice! Rejoice!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Emmanuel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come to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Israel!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O come, Thou Dayspring from on high,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cheer us by Thy drawing nigh;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Disperse the gloomy clouds of night,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death's dark shadows put to flight.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Rejoice! Rejoice!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Emmanuel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come to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Israel!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7 O come, Desire of nations, bind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one the hearts of all mankind;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Bid Thou our sad divisions cease,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be Thyself our King of Peace.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Rejoice! Rejoice!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Emmanuel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come to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Israel!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 come, O come, Emmanuel,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ransom captive Israel,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mourns in lonely exile here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Until the Son of God appear.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Rejoice! Rejoice!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Emmanuel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come to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Israel!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O come, Thou Wisdom from on high,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ord'rest all things mightily;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us the path of knowledge show,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teach us in her ways to go.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Rejoice! Rejoice!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Emmanuel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come to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Israel!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O come, O come, Thou Lord of might,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to Thy tribes on Sinai's height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ancient times didst give the Law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cloud and majesty and awe.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Rejoice! Rejoice!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Emmanuel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Shall come to thee,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Israel!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O come, Thou Branch of Jesse's tree,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Free them from Satan's tyranny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trust Thy mighty pow'r to save,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give them vict'ry o'er the grave.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