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From Heaven Above to Earth I Come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8 Welcome to earth, O noble Guest,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Through whom the sinful world is blest!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 came to share my misery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You might share Your joy with 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9 Ah, Lord, thou You created 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How weak You are, so poor and small,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You should choose to lay Your head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lowly cattle lately fed!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10 Were earth a thousand times as fair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set with gold and jewels rare,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It would be far too poor and small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cradle for the Lord of all.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11 Instead of soft and silken stuff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 have but hay and straw so rough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 which as King, so rich and great,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be enthroned in royal state.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12 And so it pleases You to see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this simple truth revealed to me: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worldly honor, wealth, and might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Are weak and worthless in Your sight.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13 Ah, dearest Jesus, holy Child,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Prepare a bed, soft, undefiled,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quiet chamber set apart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You to dwell within my heart.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14 My heart for very joy must leap;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lips no more can silence keep.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I, too must sing with joyful tongue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sweetest ancient cradlesong: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15 Glory to God in highest heav'n,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unto us His Son has giv'n!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While angels sing with pious mirth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glad new year to all the earth.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"From heav'n above to earth I come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bear good news to ev'ry home: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Glad tidings of great joy I bring,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Whereof I now will say and sing: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"To you this night is born a child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Mary chosen virgin mild;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This little child of lowly birth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be the joy of all the earth.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"This is the Christ, our God Most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hears your sad and bitter cry;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will Himself your Savior be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all your sins to set you free.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"He will on you the gifts bestow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Prepared by God for all below,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in His kingdom, bright and fair,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 may with us His glory share.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"These are the signs that you shall mark: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swaddling clothes and manger dark.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 you will find the infant laid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By whom the heav'ns and earth were made."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How glad we'll be to find it so!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Then with the shepherds let us go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see what God for us has done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sending us His own dear Son.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7 Come here, my friends, lift up your eyes,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see what in the manger lies.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is this child, so young and fair?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It is the Christ Child lying there.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