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Lo, How a Rose E'er Blooming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359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Bring us at length we pray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the bright courts of heaven,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to the endless day.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Lo, how a rose e'er blooming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tender stem hath sprung!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Of Jesse's lineage coming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As prophets long have sung,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It came, a flow'ret bright,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Amid the cold of winter,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When half-spent was the night.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Isaiah 'twas foretold it,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rose I have in mind;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Mary we behold it,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virgin mother kind.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show God's love aright,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She bore to us a Savior,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When half-spent was the night.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This flow'r, whose fragrance tender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sweetness fills the air,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Dispels with glorious splendor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darkness ev'rywhere.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True man, yet very God,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sin and death he saves 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lightens ev'ry load.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O Savior, child of Mary,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felt our human woe;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Savior, King of glory,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dost our weakness know: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