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All My Heart Again Rejoices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360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For our life His own He tenders,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His grace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All our race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Fit for glory renders.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5 Softly from His lowly manger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Jesus calls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One and all,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"You are safe from danger.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Children, from the sins that grieve you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You are freed;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All you need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I will surely give you."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6 Come, then, banish all your sadness!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One and all,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Great and small,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Come with songs of gladness.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We shall live with Him forever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There on high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In that joy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Which will vanish never.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All my heart again rejoices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As I hear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Far and near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Sweetest angel voices.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"Christ is born!" their choirs are singing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Till the air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Ev'rywhere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Now with joy is ringing.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Hear! The Conqueror has spoken: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"Now the foe,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Sin and woe,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Death and hell are broken!"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God is man, man to deliver,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the Son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Now is one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With our blood forever.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Should we fear our God's displeasure,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Who, to save,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Freely gave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His most precious treasure?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redeem us He has given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His own Son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From the throne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Of His might in heaven.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4 See the lamb, our sin once taking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the cross,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Suff'ring loss,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Full atonement making.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