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O Little Town of Bethlehem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361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We hear the Christmas angels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great glad tidings tell;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come to us, abide with us,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Lord Immanuel!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O little town of Bethlehem,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How still we see thee lie!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Above thy deep and dreamless sleep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silent stars go by;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Yet in thy dark streets shineth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everlasting light.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hopes and fears of all the years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Are met in thee tonight.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For Christ is born of Mary,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gathered all above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While mortals sleep, the angels keep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Their watch of wond'ring love.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morning stars, together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Proclaim the holy birth,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praises sing to God the king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peace to all the earth!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How silently, how silently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wondrous gift is giv'n!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So God imparts to human hearts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blessings of His heav'n.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 ear may hear His coming;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But in this world of sin,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Where meek souls will receive Him, still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dear Christ enters in.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O holy Child of Bethlehem,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Descend to us, we pray;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Cast out our sin, and enter in,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 born in us today.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