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Silent Night, Holy Night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Silent night, holy night!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is calm, all is bright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Round yon virgin mother and child.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Holy Infant, so tender and mild,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Sleep in heavenly peace,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Sleep in heavenly peace.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Silent night, holy night!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Shepherds quake at the sight;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Glories stream from heaven afar,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Heav'nly hosts sing,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the Savior is born!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the Savior is born!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Silent night, holy night!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Son of God, love's pure light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Radiant beams from Thy holy face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the dawn of redeeming grace,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Lord, at Thy birth,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Lord, at Thy birth.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