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Away in a Manger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Away in a manger, no crib for a bed,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little Lord Jesus laid down His sweet head.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stars in the bright sky looked down where He lay,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little Lord Jesus asleep on the hay.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 cattle are lowing, the baby awakes,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little Lord Jesus, no crying He makes.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love Thee, Lord Jesus! Look down from the sky,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stay by my cradle till morning is nigh.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Be near me, Lord Jesus; I ask Thee to stay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Close by me forever and love me, I pray.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Bless all the dear children in Thy tender care,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take us to heaven to live with Thee there.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