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It Came upon the Midnight Clear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word of peace shall to the earth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God's ancient promise bring,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all who take this gift will hear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song the angels sing.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It came upon the midnight clear,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glorious song of old,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angels bending near the earth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touch their harps of gold: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"Peace on the earth, goodwill to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heav'n's all-gracious king."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world in solemn stillness lay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hear the angels sing.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Still through the cloven skies they come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peaceful wings unfurled,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still their heav'nly music floats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O'er all the weary world.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Above its sad and lowly plains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They bend on hov'ring wing,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ever o'er its babel sounds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blessed angels sing.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All you, beneath your heavy load,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care and guilt bent low,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toil along a dreary way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painful steps and slow: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Look up, for golden is the hour,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swiftly on the wing,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Prince was born to bring you peace;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Him the angels sing.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For lo, the days have come to pass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prophets seen of old,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down into the circling years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Came Christ as was foretold.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