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Angels from the Realms of Glory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367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Angels from the realms of glory,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Wing your flight o'er all the earth: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Ye who sang creation's story,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Now proclaim Messiah's birth.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and worship, come and worship;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Worship Christ, the newborn King.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Shepherds in the field abiding,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Watching o'er your flocks by night,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with us is now residing,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Yonder shines His Infant Light.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and worship, come and worship;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Worship Christ, the newborn King.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Sages, leave your contemplations,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Brighter visions beam afar;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Seek the great Desire of nations,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Ye have seen His natal star.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and worship, come and worship;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Worship Christ, the newborn King.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Saints before the altar bending,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Watching long in hope and fear,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Suddenly the Lord, descending,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In His temple shall appear.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and worship, come and worship;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Worship Christ, the newborn King.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All creation, join in praising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God the Father, Spirit, Son.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Evermore your voices raising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the eternal Three in One.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Come and worship, come and worship;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Worship Christ, the newborn 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