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Angels We Have Heard on High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Angels we have heard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Sweetly singing o'er the plains,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the mountains in reply,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Echoing their joyous strains.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Shepherds, why this jubilee?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Why your joyous strains prolong?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the gladsome tidings be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Which inspire your heav'nly song?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Come to Bethlehem and see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Him whose birth the angels sing;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Come, adore on bended knee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Lord, the newborn King.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Gloria in excelsis Deo.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