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What Child Is This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LSB 370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1 What child is this, who, laid to rest,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On Mary's lap is sleeping?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Whom angels greet with anthems sweet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While shepherds watch are keeping?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This, this is Christ the king,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Whom shepherds guard and angels sing;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Haste, haste to bring Him laud,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The babe, the son of Mary!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2 Why lies He in such mean estate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Where ox and ass are feeding?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Good Christian, fear; for sinners here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The silent Word is pleading.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Nails, spear shall pierce Him through,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The cross be borne for me, for you;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Hail, hail the Word made flesh,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The babe, the son of Mary!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3 So bring Him incense, gold, and myrrh;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Come, peasant, king, to own Him.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The King of kings salvation brings;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Let loving hearts enthrone Him.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Raise, raise the song on high,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The virgin sings her lullaby;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Joy, joy, for Christ is born,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The babe, the son of Mary!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