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See amid the Winter's Snow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LSB 373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Hail, O ever-blessed morn!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Hail, redemption's happy dawn!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Sing through all Jerusalem: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"Christ is born in Bethlehem!"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1 See amid the winter's snow,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Born for us on earth below,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See, the gentle Lamb appears,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Promised from eternal years.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Hail, O ever-blessed morn!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Hail, redemption's happy dawn!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Sing through all Jerusalem: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"Christ is born in Bethlehem!"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2 Lo, within a stable lies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He who built the starry skies,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He who, throned in height sublime,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Sits amid the cherubim.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Hail, O ever-blessed morn!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Hail, redemption's happy dawn!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Sing through all Jerusalem: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"Christ is born in Bethlehem!"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3 Sacred Infant, all divine,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What a tender love was Thine,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Thus to come from highest bliss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Down to such a world as this!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Hail, O ever-blessed morn!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Hail, redemption's happy dawn!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Sing through all Jerusalem: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"Christ is born in Bethlehem!"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4 Teach, O teach us, holy child,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By Thy face so meek and mild,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Teach us to resemble Thee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In Thy sweet humility.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