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Gentle Mary Laid Her Child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374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Gentle Mary laid her child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Lowly in a manger;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 He lay, the Undefiled,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world a stranger.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Such a babe in such a place,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Can He be the Savior?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Ask the saved of all the race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have found His favor.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Angels sang about His birth,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Wise Men sought and found Him;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Heaven's star shone brightly forth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Glory all around Him.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Shepherds saw the wondrous sight,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Heard the angels singing;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the plains were lit that night,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All the hills were ringing.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Gentle Mary laid her child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Lowly in a manger;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is still the Undefiled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But no more a stranger.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Son of God of humble birth,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Beautiful the story;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His name in all the earth;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Hail the King of glory!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