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Once in Royal David's City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376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 Once in royal David's city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Stood a lowly cattle shed,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Where a mother laid her baby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In a manger for His bed: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Mary was that mother mild,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Jesus Christ her little child.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2 He came down to earth from heaven,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Who is God and Lord of all,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His shelter was a stable,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His cradle was a stall;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With the poor and mean and lowly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Lived on earth our Savior holy.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3 For He is our childhood's pattern,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Day by day like us He grew;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He was little, weak, and helpless,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Tears and smiles like us He knew;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He feels for all our sadness,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He shares in all our gladness.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4 And our eyes at last shall see Him,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Through His own redeeming love;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For that child so dear and gentle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Is the Lord in heav'n above;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He leads His children on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To the place where He is gone.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5 Not in that poor, lowly stable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With the oxen standing by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Shall we see Him, but in heaven,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Set at God's right hand on high.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Then like stars His children, crowned,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All in white, His praise will sound!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