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O Come, All Ye Faithful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379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Lord!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O come, all ye faithful,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Joyful and triumphant!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 ye, O come ye to Bethlehem;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and behold Him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Born the king of angels;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Lord!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Highest, most holy,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Light of Light eternal,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Born of a virgin, a mortal He comes;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Son of the Father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in flesh appearing!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Lord!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Sing, choirs of angels,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Sing in exultation,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Sing, all ye citizens of heaven above!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Glory to God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the highest: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come, let us adore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Lord!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Yea, Lord, we greet Thee,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Born this happy morning;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Jesus, to Thee be glory giv'n!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Word of the Father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in flesh appearing!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