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Hark! The Herald Angels Sing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Mild He lays His glory by,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that man no more may die,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to raise the sons of earth,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to give them second birth.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Hark! The herald angels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"Glory to the newborn King!"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Hark! The herald angels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"Glory to the newborn King;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Peace on earth and mercy mild,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and sinners reconciled!"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Joyful, all ye nations, rise,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Join the triumph of the skies;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the angelic host proclaim,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 in Bethlehem!"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Hark! The herald angels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"Glory to the newborn King!"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Christ, by highest heav'n adored,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the everlasting Lord,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Late in time behold Him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Offspring of a virgin's womb.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Veiled in flesh the Godhead see,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 the incarnate Deity!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Pleased as Man with man to dwell,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our Immanuel!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Hark! The herald angels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"Glory to the newborn King!"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Hail, the heav'n-born Prince of Peace!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the Sun of Righteousness!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Light and life to all He brings,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Ris'n with healing in His wings.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