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Let Our Gladness Have No End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LSB 381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1 Let our gladness have no end, alleluia!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For to earth did Christ descend, alleluia!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On this day God gave us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Christ, His Son, to save us;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Christ, His Son to save us.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2 Prophesied in days of old, alleluia!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God has sent Him as foretold, alleluia!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On this day God gave us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Christ, His Son, to save us;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Christ, His Son to save us.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3 See, the loveliest blooming rose, alleluia!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From the branch of Jesse grows, alleluia!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On this day God gave us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Christ, His Son, to save us;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Christ, His Son to save us.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4 Into flesh is made the Word, alleluia!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He, our refuge and our Lord, alleluia!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On this day God gave us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Christ, His Son, to save us;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Christ, His Son to save us.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