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A Great and Mighty Wonder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383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Proclaim the Savior's birth: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"To God on high be glory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peace to all the earth!"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All idols then shall perish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Satan's lying cease,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Christ shall raise His scepter,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Decreeing endless peace.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Proclaim the Savior's birth: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"To God on high be glory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peace to all the earth!"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A great and mighty wonder,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full and holy cure: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virgin bears the infant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virgin honor pure!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Proclaim the Savior's birth: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"To God on high be glory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peace to all the earth!"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The Word becomes incarnate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yet remains on high,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cherubim sing anthems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shepherds from the sky.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Proclaim the Savior's birth: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"To God on high be glory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peace to all the earth!"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While thus they sing your Monarch,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Those bright angelic bands,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Rejoice, O vales and mountains,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oceans, clap your hands.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Proclaim the Savior's birth: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"To God on high be glory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peace to all the earth!"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Since all He comes to ransom,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By all be He adored,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infant born in Bethl'em,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Savior and the Lord.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