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Of the Father's Love Begotten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384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no tongue on earth be silent,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Ev'ry voice in concert ring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Evermore and evermore.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Christ, to Thee, with God the Father,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And, O Holy Ghost, to Thee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Hymn and chant and high thanksgiving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unending praises be,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Honor, glory, and dominion,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eternal victory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Evermore and evermore.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Amen.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Of the Father's love begotten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Ere the worlds began to be,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is Alpha and Omega,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the source, the ending He,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Of the things that are, that have been,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that future years shall see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Evermore and evermore.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Oh, that birth forever blessed,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When the virgin, full of grace,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By the Holy Ghost conceiving,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Bore the Savior of our race,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the babe, the world's Redeemer,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First revealed His sacred face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Evermore and evermore.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This is He whom seers in old time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Chanted of with one accord,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Whom the voices of the prophets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Promised in their faithful word.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Now He shines, the long-expected;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creation praise its Lord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Evermore and evermore.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O ye heights of heav'n, adore Him;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Angel hosts, His praises sing,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Pow'rs, dominions, bow before Him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extol our God and King.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