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From East to West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385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From east to west, from shore to shore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ev'ry heart awake and sing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holy child whom Mary bore,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Christ, the everlasting king.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Behold, the world's creator wears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form and fashion of a slave;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very flesh our maker shares,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fallen creatures all to save.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For this how wondrously He wrought!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 maiden, in her lowly place,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Became, in ways beyond all thought,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chosen vessel of His grace.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And while the angels in the sky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Sang praise above the silent field,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shepherds poor the Lord Most High,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one great Shepherd, was revealed.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All glory for this blessed morn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God the Father ever be;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praise to You, O Virgin-born,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Holy Ghost eternally.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