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Now Sing We, Now Rejoice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Sweetest praises bringing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heav'nly joy and light,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Oh, that we were there!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Oh, that we were there!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Now sing we, now rejoice,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raise to heav'n our voice;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from whom joy streameth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Poor in a manger lies;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Not so brightly beameth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sun in yonder skies.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Thou my Savior art!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Thou my Savior art!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Come from on high to me;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 cannot rise to thee.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Cheer my wearied spirit,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pure and holy Child;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Through Thy grace and merit,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Blest Jesus, Lord most mild,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Draw me unto Thee!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Draw me unto Thee!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Now through His Son doth shine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Father's grace divine.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Death was reigning o'er 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Through sin and vanity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Till He opened for 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bright eternity.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May we praise Him there!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May we praise Him there!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Oh, where shall joy be found?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but on heav'nly ground?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the angels singing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all His saints unite,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