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Joy to the World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387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Joy to the world, the Lord is come!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earth receive her King: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ev'ry heart prepare Him room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heav'n and nature sing,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heav'n and nature sing,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heav'n, and heav'n and nature sing.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Joy to the earth, the Savior reigns!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Let men their songs employ,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While fields and floods, rocks, hills, and plains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Repeat the sounding joy,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Repeat the sounding joy,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Repeat, repeat the sounding joy.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No more let sins and sorrows grow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Nor thorns infest the ground;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comes to make His blessings flow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Far as the curse is found,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Far as the curse is found,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Far as, far as the curse is found.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He rules the world with truth and grace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makes the nations prove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glories of His righteousness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wonders of His love,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wonders of His love,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wonders, wonders of His love.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