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Go Tell It on the Mountain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LSB 388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Go tell it on the mountain,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Over the hills and ev'rywhere;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Go tell it on the mountain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That Jesus Christ is born!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 While shepherds kept their watching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O'er silent flocks by night,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Behold, throughout the heavens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There shone a holy light.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Go tell it on the mountain,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Over the hills and ev'rywhere;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Go tell it on the mountain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That Jesus Christ is born!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2 The shepherds feared and trembled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When lo, above the earth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Rang out the angel chorus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That hailed our Savior's birth.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Go tell it on the mountain,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Over the hills and ev'rywhere;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Go tell it on the mountain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That Jesus Christ is born!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3 Down in a lonely manger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humble Christ was born;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God sent us salvation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That blessed Christmas morn.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Go tell it on the mountain,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Over the hills and ev'rywhere;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Go tell it on the mountain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That Jesus Christ is born!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