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Let Us All with Gladsome Voice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390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Let us all with gladsome voice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Praise the God of heaven,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Who, to bid our hearts rejoice,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own Son hath given.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To this vale of tears He comes,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Here to serve in sadness,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with Him in heav'ns fair homes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We may reign in gladness.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We are rich, for He was poor;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Is not this a wonder?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Therefore praise God evermore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Here on earth and yonder.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Christ, our Lord and Savior dear,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 Thou ever near us.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Grant us now a glad new year.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Amen, Jesus, hear us.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