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Rejoice, Rejoice This Happy Morn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391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Rejoice, rejoice this happy morn,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 Savior unto us is born,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Christ, the Lord of glory!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lowly birth in Bethlehem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angels from on high proclaim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sing redemption's story!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soul, extol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God's great favor;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Bless Him ever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salvation;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Give Him praise and adoration!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