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God Loves Me Dearly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392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Therefore I'll say again: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Loves even me.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Now I will praise You,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Love Eternal;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I will praise You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my life long.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Therefore I'll say again: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Loves even 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Grants me salvation,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Loves even 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Therefore I'll say again: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Loves even 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I was in slav'ry,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Sin, death, and darkness;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God's love was working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make me free.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Therefore I'll say again: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Loves even me.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He sent forth Jesus,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My dear Redeemer,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sent forth Jesus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set me free.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Therefore I'll say again: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loves me dearly,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Loves even me.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Jesus, my Savior,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Himself did offer;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Jesus, my Savior,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Paid all I owed.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