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Infant Holy, Infant Lowly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393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Infant holy, Infant lowly,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His bed a cattle stall;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Oxen lowing,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Little knowing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child is Lord of 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Swiftly winging,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Angels singing,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Bells are ringing,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Tidings bringing: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child is Lord of all!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child is Lord of all!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Flocks were sleeping,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Shepherds keeping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Vigil till the morning new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Saw the glory,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Heard the story,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Tidings of a Gospel true.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Thus rejoicing,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Free from sorrow,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Praises voicing,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Greet the morrow: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child was born for you!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Christ the child was born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