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O Love, How Deep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544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O love, how deep, how broad, how high,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Beyond all thought and fantasy,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That God, the Son of God, should take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Our mortal form for mortals' sake!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He sent no angel to our race,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Of higher or of lower place,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But wore the robe of human frame,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to this world Himself He came.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For us baptized, for us He bore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His holy fast and hungered sore;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For us temptation sharp He knew;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For us the tempter overthrew.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For us He prayed; for us He taught;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For us His daily works He wrought,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By words and signs and actions thus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Still seeking not Himself but us.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5 For us by wickedness betrayed,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For us, in crown of thorns arrayed,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He bore the shameful cross and death;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For us He gave His dying breath.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6 For us He rose from death again;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For us He went on high to reign;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For us He sent His Spirit here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guide, to strengthen, and to cheer.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7 All glory to our Lord and God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For love so deep, so high, so broad;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Trinity whom we adore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Forever and forevermore.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