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God, Our Help in Ages Past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733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God, our help in ages past,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hope for years to come,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shelter from the stormy blast,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our eternal home: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Under the shadow of Thy throne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saints have dwelt secure;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Sufficient is Thine arm alone,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our defense is sure.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Before the hills in order stood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Or earth received her frame,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everlasting Thou art God,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endless years the same.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A thousand ages in Thy sight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Are like an evening gone,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Short as the watch that ends the night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Before the rising sun.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Time, like an ever-rolling stream,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Soon bears us all away;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fly forgotten as a dream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Dies at the op'ning day.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6 O God, our help in ages past,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hope for years to come,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 Thou our guard while life shall last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our eternal home!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