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Lord, It Belongs Not to My Care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757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Lord, it belongs not to my care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Whether I die or live;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love and serve Thee is my share,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this Thy grace must give.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If life be long, I will be glad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I may long obey;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If short, yet why should I be sad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soar to endless day?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Christ leads me through no darker rooms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Than He went through before;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that unto God's kingdom comes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Must enter by this door.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Come, Lord, when grace has made me meet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blessed face to see;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if Thy work on earth be sweet,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will Thy glory be!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Then shall I end my sad complaints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weary, sinful days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join with the triumphant saints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sing my Savior's praise.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My knowledge of that life is small,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eye of faith is dim;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'tis enough that Christ knows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I shall be with Him.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