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Praise to the Lord, the Almighty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790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Praise to the Lord, the Almighty, the King of creation!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my soul, praise Him, for He is your health and salvation!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all who hear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to His temple draw near,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Joining in glad adoration!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Praise to the Lord, who o'er all things is wondrously reigning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And, as on wings of an eagle, uplifting, sustaining.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Have you not seen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that is needful has been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Sent by His gracious ordaining?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Praise to the Lord, who has fearfully, wondrously, made you,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Health has bestowed and, when heedlessly falling, has stayed you.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need or grief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 has failed of relief?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Wings of His mercy did shade you.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Praise to the Lord, who will prosper your work and defend you;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Surely His goodness and mercy shall daily attend you.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Ponder anew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What the Almighty can do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 with His love He befriends you.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Praise to the Lord! O let all that is in me adore Him!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that has life and breath, come now with praises before Him!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the Amen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Sound from His people again;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Gladly forever adore him!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