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All People That on Earth Do Dwell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791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All people that on earth do dwell,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Sing to the Lord with cheerful voice.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Him serve with mirth, His praise forthtell;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ye before Him and rejoice.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Know that the Lord is God indeed;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Without our aid He did us make.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are His folk, He doth us feed,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for His sheep He doth us take.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O enter then His gates with praise;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Approach with joy His courts unto.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Praise, laud, and bless His name always,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it is seemly so to 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For why? the Lord our God is good: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mercy is for ever sure.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truth at all times firmly stood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shall from age to age endure.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To Father, Son, and Holy Ghost,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God whom heav'n and earth adore,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us and from the angel host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 praise and glory 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